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Священная книга мусульман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457200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23454"/>
            <a:ext cx="3073400" cy="499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579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5602634"/>
          </a:xfrm>
        </p:spPr>
        <p:txBody>
          <a:bodyPr>
            <a:norm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к видео сюжету: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Какая главная мысль выражена в вашем сюжете?( Чему учит данный сюжет?)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-Расскажите, как вы поступите в той или иной жизненной ситуации?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123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630616" cy="5328591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Познакомимся с содержанием некоторых хадисов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 завещал человеку, т. е. обязал его во всех отношениях помочь, быть полезным для родителей; 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Навещайте  больных. Желайте  выздоровления им, а они будут молиться  за  вас.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Воистину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терпеливым их награда воздастся полностью безо всякого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счета.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Отдавай должное родственнику, бедняку </a:t>
            </a:r>
            <a:r>
              <a:rPr lang="ru-RU" sz="310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путнику.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276872"/>
            <a:ext cx="6400800" cy="1752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247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</Words>
  <Application>Microsoft Office PowerPoint</Application>
  <PresentationFormat>Экран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Священная книга мусульман</vt:lpstr>
      <vt:lpstr>Вопросы к видео сюжету: - Какая главная мысль выражена в вашем сюжете?( Чему учит данный сюжет?) -Расскажите, как вы поступите в той или иной жизненной ситуации? </vt:lpstr>
      <vt:lpstr>Познакомимся с содержанием некоторых хадисов:  - Я завещал человеку, т. е. обязал его во всех отношениях помочь, быть полезным для родителей;  - Навещайте  больных. Желайте  выздоровления им, а они будут молиться  за  вас. - Воистину, терпеливым их награда воздастся полностью безо всякого счета.  - Отдавай должное родственнику, бедняку и путнику.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Священная книга мусульман</dc:title>
  <dc:creator>Клинкова</dc:creator>
  <cp:lastModifiedBy>user</cp:lastModifiedBy>
  <cp:revision>2</cp:revision>
  <dcterms:created xsi:type="dcterms:W3CDTF">2016-02-18T16:12:28Z</dcterms:created>
  <dcterms:modified xsi:type="dcterms:W3CDTF">2016-04-18T06:42:32Z</dcterms:modified>
</cp:coreProperties>
</file>