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58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3894"/>
    <a:srgbClr val="FAF7F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9" autoAdjust="0"/>
    <p:restoredTop sz="94660"/>
  </p:normalViewPr>
  <p:slideViewPr>
    <p:cSldViewPr snapToGrid="0">
      <p:cViewPr>
        <p:scale>
          <a:sx n="50" d="100"/>
          <a:sy n="50" d="100"/>
        </p:scale>
        <p:origin x="22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70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3150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523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1475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8715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20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125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741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393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759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42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1D076-354D-4E44-AD6D-0FFD3A5415CD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65C73-3140-4F03-AEEB-3D99E70BB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05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D:\%D0%9C%D0%B0%D0%BC%D0%B0 - %D0%94%D0%BE%D0%BA%D1%83%D0%BC%D0%B5%D0%BD%D1%82%D1%8B\Downloads\spb19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0040" y="0"/>
            <a:ext cx="121568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Невский проспект – улица веротерпимости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0040" y="1051560"/>
            <a:ext cx="2286000" cy="2651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200399" y="1965960"/>
            <a:ext cx="2726055" cy="201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ok-t.ru/studopediaru/baza9/97477076718.files/image041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8620" y="4366260"/>
            <a:ext cx="3086099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663440" y="4366260"/>
            <a:ext cx="2971800" cy="2125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visit-petersburg.ru/media/uploads/tourobject/197500/197500_cover.jpg.1050x700_q100_crop_upscale.jpg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418320" y="1028700"/>
            <a:ext cx="2455544" cy="2423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photos.wikimapia.org/p/00/01/66/40/92_big.jp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932542"/>
            <a:ext cx="2217420" cy="1999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static.wixstatic.com/media/1ae245_b92ff6362b7d40d6b78eb204a75e1129.jpg/v1/fill/w_535,h_373,al_c,q_80,usm_0.66_1.00_0.01/1ae245_b92ff6362b7d40d6b78eb204a75e1129.jp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801100" y="4229100"/>
            <a:ext cx="3025140" cy="2243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5798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D:\%D0%9C%D0%B0%D0%BC%D0%B0 - %D0%94%D0%BE%D0%BA%D1%83%D0%BC%D0%B5%D0%BD%D1%82%D1%8B\Downloads\spb19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0040" y="0"/>
            <a:ext cx="121568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Невский проспект – улица веротерпимости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0040" y="1051560"/>
            <a:ext cx="2286000" cy="2651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200399" y="1965960"/>
            <a:ext cx="2726055" cy="201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ok-t.ru/studopediaru/baza9/97477076718.files/image041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8620" y="4366260"/>
            <a:ext cx="3086099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663440" y="4366260"/>
            <a:ext cx="2971800" cy="2125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visit-petersburg.ru/media/uploads/tourobject/197500/197500_cover.jpg.1050x700_q100_crop_upscale.jpg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418320" y="1028700"/>
            <a:ext cx="2455544" cy="2423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photos.wikimapia.org/p/00/01/66/40/92_big.jpg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932542"/>
            <a:ext cx="2217420" cy="1999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static.wixstatic.com/media/1ae245_b92ff6362b7d40d6b78eb204a75e1129.jpg/v1/fill/w_535,h_373,al_c,q_80,usm_0.66_1.00_0.01/1ae245_b92ff6362b7d40d6b78eb204a75e1129.jp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801100" y="4229100"/>
            <a:ext cx="3025140" cy="2243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5798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4760" y="10287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7180" y="267520"/>
          <a:ext cx="11399520" cy="6459688"/>
        </p:xfrm>
        <a:graphic>
          <a:graphicData uri="http://schemas.openxmlformats.org/drawingml/2006/table">
            <a:tbl>
              <a:tblPr/>
              <a:tblGrid>
                <a:gridCol w="3017520"/>
                <a:gridCol w="1600200"/>
                <a:gridCol w="1993392"/>
                <a:gridCol w="2673858"/>
                <a:gridCol w="2114550"/>
              </a:tblGrid>
              <a:tr h="914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Голландская реформатская церковь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голландский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Невский пр. дом 20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П.П.Жако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1834-1839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3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Лютеранская церковь Святых Апостолов Петра и Павла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немецкий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Невский пр. 20-24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А.П. Брюллов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1833-1838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9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Католический костёл Святой Екатерины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католический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Невский пр. 32-34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Ж.Б. </a:t>
                      </a:r>
                      <a:r>
                        <a:rPr lang="ru-RU" sz="1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Валлен-Деламот</a:t>
                      </a: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А. </a:t>
                      </a:r>
                      <a:r>
                        <a:rPr lang="ru-RU" sz="1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Ринальди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1769-1782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Армянская церковь Святой Екатерины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армянский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Невский пр. 40-42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Ю.М.Фельтен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1771-1779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5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Лютеранская кирха Святой Марии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финский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Большая Конюшенная дом 8А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Г.Х.Паульсен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1803-1805</a:t>
                      </a: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Шведская церковь Святой Екатерины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шведский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Малая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Конюшенная дом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1-3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К.К.Андерсон</a:t>
                      </a:r>
                      <a:endParaRPr lang="ru-RU" sz="20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1863-1865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Французская гугенотская церковь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французский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Большая 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Конюшенная дом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Г.А.Боссе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1839-1840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290" marR="6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7" name="Рисунок 19" descr="http://ok-t.ru/studopediaru/baza9/97477076718.files/image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3325" y="295275"/>
            <a:ext cx="990600" cy="742950"/>
          </a:xfrm>
          <a:prstGeom prst="rect">
            <a:avLst/>
          </a:prstGeom>
          <a:noFill/>
        </p:spPr>
      </p:pic>
      <p:pic>
        <p:nvPicPr>
          <p:cNvPr id="5123" name="Рисунок 2" descr="https://static.wixstatic.com/media/1ae245_b92ff6362b7d40d6b78eb204a75e1129.jpg/v1/fill/w_535,h_373,al_c,q_80,usm_0.66_1.00_0.01/1ae245_b92ff6362b7d40d6b78eb204a75e1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0475" y="4076700"/>
            <a:ext cx="1123950" cy="781050"/>
          </a:xfrm>
          <a:prstGeom prst="rect">
            <a:avLst/>
          </a:prstGeom>
          <a:noFill/>
        </p:spPr>
      </p:pic>
      <p:pic>
        <p:nvPicPr>
          <p:cNvPr id="5122" name="Рисунок 4" descr="http://www.visit-petersburg.ru/media/uploads/tourobject/197500/197500_cover.jpg.1050x700_q100_crop_upsca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7772400" y="5010150"/>
            <a:ext cx="857250" cy="571500"/>
          </a:xfrm>
          <a:prstGeom prst="rect">
            <a:avLst/>
          </a:prstGeom>
          <a:noFill/>
        </p:spPr>
      </p:pic>
      <p:pic>
        <p:nvPicPr>
          <p:cNvPr id="5121" name="Рисунок 5" descr="http://photos.wikimapia.org/p/00/01/66/40/92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7021" y="5867400"/>
            <a:ext cx="942975" cy="704850"/>
          </a:xfrm>
          <a:prstGeom prst="rect">
            <a:avLst/>
          </a:prstGeom>
          <a:noFill/>
        </p:spPr>
      </p:pic>
      <p:pic>
        <p:nvPicPr>
          <p:cNvPr id="5125" name="Рисунок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00975" y="2305050"/>
            <a:ext cx="714375" cy="952500"/>
          </a:xfrm>
          <a:prstGeom prst="rect">
            <a:avLst/>
          </a:prstGeom>
          <a:noFill/>
        </p:spPr>
      </p:pic>
      <p:pic>
        <p:nvPicPr>
          <p:cNvPr id="5126" name="Рисунок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750" y="1270000"/>
            <a:ext cx="1123950" cy="752475"/>
          </a:xfrm>
          <a:prstGeom prst="rect">
            <a:avLst/>
          </a:prstGeom>
          <a:noFill/>
        </p:spPr>
      </p:pic>
      <p:pic>
        <p:nvPicPr>
          <p:cNvPr id="5124" name="Рисунок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86675" y="3351212"/>
            <a:ext cx="895350" cy="6762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342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28600" y="3933349"/>
            <a:ext cx="111442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Поищите дополнительный материал о храме, который показался вам наиболее интересным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Приготовьтесь рассказать о нём.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9171" y="0"/>
            <a:ext cx="29049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Задание: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650" y="914400"/>
            <a:ext cx="11010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*Пользуясь </a:t>
            </a:r>
            <a:r>
              <a:rPr lang="ru-RU" sz="28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Картой путешественника</a:t>
            </a:r>
            <a:r>
              <a:rPr lang="ru-RU" sz="28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пройдите в выходные по Невскому проспекту со своими родителями, побывайте внутри храмов.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2305050"/>
            <a:ext cx="1196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*Сфотографируйте объекты, с которыми мы сегодня познакомились, подготовьте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фотоотчёт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газету, презентацию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фильм.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365683">
            <a:off x="2284124" y="2703572"/>
            <a:ext cx="86827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505326"/>
            <a:ext cx="1044701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«Вообразите, что пять или шесть человек идут в воскресенье вместе и дружески разговаривают; придя на Невский проспект, они расходятся все по разным сторонам, уговариваясь в тот же день отобедать или быть ввечеру вместе. Все они пошли к обедне, но только один идет в русскую церковь, другой в лютеранскую, третий в реформатскую и так далее: все они были различных вер. Сие согласие между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разноверцами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приносит ли отличной чести русскому правительству и характеру россиян».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03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9" descr="http://ok-t.ru/studopediaru/baza9/97477076718.files/image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674" y="1104900"/>
            <a:ext cx="6654800" cy="49911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52284" y="243185"/>
            <a:ext cx="99252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Голандская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реформатская церковь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" y="2247900"/>
            <a:ext cx="4315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Невский проспект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дом 20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6300" y="4305300"/>
            <a:ext cx="26404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П.П.Жако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1834-1839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487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430" y="1657350"/>
            <a:ext cx="7142062" cy="47815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Лютеранская кирха Святых Апостолов Петра и Павла</a:t>
            </a:r>
            <a:endParaRPr lang="ru-RU" sz="4000" dirty="0" smtClean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02214" y="1790700"/>
            <a:ext cx="4315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Невский проспект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ом </a:t>
            </a:r>
            <a:r>
              <a:rPr lang="ru-RU" sz="4000" b="1" dirty="0" smtClean="0">
                <a:solidFill>
                  <a:schemeClr val="bg1"/>
                </a:solidFill>
              </a:rPr>
              <a:t>22-24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0" y="3848100"/>
            <a:ext cx="3557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А.П.Брюллов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1833-1838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319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9051" y="1403350"/>
            <a:ext cx="3943350" cy="5257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4434" y="0"/>
            <a:ext cx="112684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Католический костёл святой 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екатерины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александрийской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5124450"/>
            <a:ext cx="65398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Жан Батист </a:t>
            </a:r>
            <a:r>
              <a:rPr lang="ru-RU" sz="4000" b="1" dirty="0" err="1" smtClean="0">
                <a:solidFill>
                  <a:schemeClr val="bg1"/>
                </a:solidFill>
              </a:rPr>
              <a:t>Валлен-Деламот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1769-1782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0150" y="1943100"/>
            <a:ext cx="42001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Невский проспект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д</a:t>
            </a:r>
            <a:r>
              <a:rPr lang="ru-RU" sz="4000" b="1" dirty="0" smtClean="0">
                <a:solidFill>
                  <a:schemeClr val="bg1"/>
                </a:solidFill>
              </a:rPr>
              <a:t>ом </a:t>
            </a:r>
            <a:r>
              <a:rPr lang="ru-RU" sz="4000" b="1" dirty="0" smtClean="0">
                <a:solidFill>
                  <a:schemeClr val="bg1"/>
                </a:solidFill>
              </a:rPr>
              <a:t>32-34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29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89062"/>
            <a:ext cx="6772276" cy="51152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2900" y="0"/>
            <a:ext cx="116205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Армянская апостольская церковь святой Екатерины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40259" y="1600200"/>
            <a:ext cx="46009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Невский проспект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</a:t>
            </a:r>
            <a:r>
              <a:rPr lang="ru-RU" sz="4400" b="1" dirty="0" smtClean="0">
                <a:solidFill>
                  <a:schemeClr val="bg1"/>
                </a:solidFill>
              </a:rPr>
              <a:t>ом </a:t>
            </a:r>
            <a:r>
              <a:rPr lang="ru-RU" sz="4400" b="1" dirty="0" smtClean="0">
                <a:solidFill>
                  <a:schemeClr val="bg1"/>
                </a:solidFill>
              </a:rPr>
              <a:t>40-42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2400" y="4171950"/>
            <a:ext cx="36531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chemeClr val="bg1"/>
                </a:solidFill>
              </a:rPr>
              <a:t>Ю.М.Фельтен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1771-1779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031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1649" y="0"/>
            <a:ext cx="88115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Лютеранская кирха святой 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марии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2" descr="https://static.wixstatic.com/media/1ae245_b92ff6362b7d40d6b78eb204a75e1129.jpg/v1/fill/w_535,h_373,al_c,q_80,usm_0.66_1.00_0.01/1ae245_b92ff6362b7d40d6b78eb204a75e1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0050" y="971550"/>
            <a:ext cx="7724775" cy="53680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09650"/>
            <a:ext cx="42430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Ул. Большая Конюшенная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дом </a:t>
            </a:r>
            <a:r>
              <a:rPr lang="ru-RU" sz="2800" b="1" dirty="0" smtClean="0">
                <a:solidFill>
                  <a:schemeClr val="bg1"/>
                </a:solidFill>
              </a:rPr>
              <a:t>8А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95" y="3429000"/>
            <a:ext cx="2713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Г.Х.Паульсен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1803-1805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850" y="0"/>
            <a:ext cx="116014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Шведская церковь святой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екатерины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http://www.visit-petersburg.ru/media/uploads/tourobject/197500/197500_cover.jpg.1050x700_q100_crop_upsc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228600" y="1676400"/>
            <a:ext cx="7842250" cy="47053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632766" y="3200400"/>
            <a:ext cx="2923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К.К.Андерсон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1863-1865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9850" y="952500"/>
            <a:ext cx="49490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Ул. </a:t>
            </a:r>
            <a:r>
              <a:rPr lang="ru-RU" sz="3600" b="1" dirty="0" smtClean="0">
                <a:solidFill>
                  <a:schemeClr val="bg1"/>
                </a:solidFill>
              </a:rPr>
              <a:t>Малая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Конюшенная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smtClean="0">
                <a:solidFill>
                  <a:schemeClr val="bg1"/>
                </a:solidFill>
              </a:rPr>
              <a:t>дом </a:t>
            </a:r>
            <a:r>
              <a:rPr lang="ru-RU" sz="3600" b="1" smtClean="0">
                <a:solidFill>
                  <a:schemeClr val="bg1"/>
                </a:solidFill>
              </a:rPr>
              <a:t>1-3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http://photos.wikimapia.org/p/00/01/66/40/92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7857" y="1466850"/>
            <a:ext cx="6575339" cy="4914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71657" y="438150"/>
            <a:ext cx="113203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Французская гугенотская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церковь святого Павла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57300"/>
            <a:ext cx="53948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Ул. </a:t>
            </a:r>
            <a:r>
              <a:rPr lang="ru-RU" sz="3600" b="1" dirty="0" smtClean="0">
                <a:solidFill>
                  <a:schemeClr val="bg1"/>
                </a:solidFill>
              </a:rPr>
              <a:t>Большая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Конюшенная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д</a:t>
            </a:r>
            <a:r>
              <a:rPr lang="ru-RU" sz="3600" b="1" dirty="0" smtClean="0">
                <a:solidFill>
                  <a:schemeClr val="bg1"/>
                </a:solidFill>
              </a:rPr>
              <a:t>ом 25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650" y="3695700"/>
            <a:ext cx="24192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Г.А.Боссе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1839-1840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328</Words>
  <Application>Microsoft Office PowerPoint</Application>
  <PresentationFormat>Произвольный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Ушакова</dc:creator>
  <cp:lastModifiedBy>Valued Acer Customer</cp:lastModifiedBy>
  <cp:revision>52</cp:revision>
  <dcterms:created xsi:type="dcterms:W3CDTF">2016-04-09T10:13:59Z</dcterms:created>
  <dcterms:modified xsi:type="dcterms:W3CDTF">2016-04-13T22:27:26Z</dcterms:modified>
</cp:coreProperties>
</file>