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A6823-3CC6-4F93-8630-B8ADA50C0F3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167DF-9244-44ED-8547-181DC3FF4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 труде- красота человека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ОДНКНР</a:t>
            </a:r>
          </a:p>
          <a:p>
            <a:r>
              <a:rPr lang="ru-RU" dirty="0" smtClean="0"/>
              <a:t>5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r>
              <a:rPr lang="ru-RU" dirty="0" smtClean="0"/>
              <a:t>Какого человека вы назовёте красивым?</a:t>
            </a:r>
            <a:endParaRPr lang="ru-RU" dirty="0"/>
          </a:p>
        </p:txBody>
      </p:sp>
      <p:pic>
        <p:nvPicPr>
          <p:cNvPr id="1026" name="Picture 2" descr="https://im1-tub-ru.yandex.net/i?id=77978eafbfd13e5d493a8c08960265c6&amp;n=33&amp;h=190&amp;w=2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4"/>
            <a:ext cx="2714625" cy="1809750"/>
          </a:xfrm>
          <a:prstGeom prst="rect">
            <a:avLst/>
          </a:prstGeom>
          <a:noFill/>
        </p:spPr>
      </p:pic>
      <p:pic>
        <p:nvPicPr>
          <p:cNvPr id="1028" name="Picture 4" descr="http://www.peoples.ru/art/painter/norman_rockwell/rockwell_work_2014061607444818_middle.jpg"/>
          <p:cNvPicPr>
            <a:picLocks noChangeAspect="1" noChangeArrowheads="1"/>
          </p:cNvPicPr>
          <p:nvPr/>
        </p:nvPicPr>
        <p:blipFill>
          <a:blip r:embed="rId3" cstate="print"/>
          <a:srcRect l="15625" r="12500" b="4507"/>
          <a:stretch>
            <a:fillRect/>
          </a:stretch>
        </p:blipFill>
        <p:spPr bwMode="auto">
          <a:xfrm>
            <a:off x="3995936" y="2276872"/>
            <a:ext cx="1656184" cy="2664296"/>
          </a:xfrm>
          <a:prstGeom prst="rect">
            <a:avLst/>
          </a:prstGeom>
          <a:noFill/>
        </p:spPr>
      </p:pic>
      <p:pic>
        <p:nvPicPr>
          <p:cNvPr id="1030" name="Picture 6" descr="http://s011.radikal.ru/i315/1101/fe/d6205c50860a.jpg"/>
          <p:cNvPicPr>
            <a:picLocks noChangeAspect="1" noChangeArrowheads="1"/>
          </p:cNvPicPr>
          <p:nvPr/>
        </p:nvPicPr>
        <p:blipFill>
          <a:blip r:embed="rId4" cstate="print"/>
          <a:srcRect b="4391"/>
          <a:stretch>
            <a:fillRect/>
          </a:stretch>
        </p:blipFill>
        <p:spPr bwMode="auto">
          <a:xfrm>
            <a:off x="611560" y="4221088"/>
            <a:ext cx="2952328" cy="2376264"/>
          </a:xfrm>
          <a:prstGeom prst="rect">
            <a:avLst/>
          </a:prstGeom>
          <a:noFill/>
        </p:spPr>
      </p:pic>
      <p:pic>
        <p:nvPicPr>
          <p:cNvPr id="1032" name="Picture 8" descr="http://s59.radikal.ru/i164/0901/8f/4d764267a71c.jpg"/>
          <p:cNvPicPr>
            <a:picLocks noChangeAspect="1" noChangeArrowheads="1"/>
          </p:cNvPicPr>
          <p:nvPr/>
        </p:nvPicPr>
        <p:blipFill>
          <a:blip r:embed="rId5" cstate="print"/>
          <a:srcRect l="5695" r="3184" b="4255"/>
          <a:stretch>
            <a:fillRect/>
          </a:stretch>
        </p:blipFill>
        <p:spPr bwMode="auto">
          <a:xfrm>
            <a:off x="6156176" y="3140968"/>
            <a:ext cx="230425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Татарская сказка</a:t>
            </a:r>
            <a:br>
              <a:rPr lang="ru-RU" dirty="0" smtClean="0"/>
            </a:br>
            <a:r>
              <a:rPr lang="ru-RU" dirty="0" smtClean="0"/>
              <a:t>« Звёздочка </a:t>
            </a:r>
            <a:r>
              <a:rPr lang="ru-RU" dirty="0" err="1" smtClean="0"/>
              <a:t>Зухра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Содержимое 4" descr="девуш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600200"/>
            <a:ext cx="6912767" cy="4709120"/>
          </a:xfrm>
        </p:spPr>
      </p:pic>
      <p:pic>
        <p:nvPicPr>
          <p:cNvPr id="6146" name="Picture 2" descr="http://pics.metateka.com/90x90/171/36/17136266-Navstrechu-skazke-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Обсуждение 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 что любили девушку? </a:t>
            </a:r>
          </a:p>
          <a:p>
            <a:r>
              <a:rPr lang="ru-RU" dirty="0" smtClean="0"/>
              <a:t>Какая она была?</a:t>
            </a:r>
          </a:p>
          <a:p>
            <a:r>
              <a:rPr lang="ru-RU" dirty="0" smtClean="0"/>
              <a:t>За что её не любила мачеха?</a:t>
            </a:r>
          </a:p>
          <a:p>
            <a:r>
              <a:rPr lang="ru-RU" dirty="0" smtClean="0"/>
              <a:t>Хорошо или плохо что </a:t>
            </a:r>
            <a:r>
              <a:rPr lang="ru-RU" dirty="0" err="1" smtClean="0"/>
              <a:t>Зухра</a:t>
            </a:r>
            <a:r>
              <a:rPr lang="ru-RU" dirty="0" smtClean="0"/>
              <a:t> стала звёздочкой?</a:t>
            </a:r>
          </a:p>
          <a:p>
            <a:r>
              <a:rPr lang="ru-RU" dirty="0" smtClean="0"/>
              <a:t>Что украшало девушку?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на этот вопрос отвечает народная мудрость</a:t>
            </a:r>
            <a:br>
              <a:rPr lang="ru-RU" dirty="0" smtClean="0"/>
            </a:br>
            <a:r>
              <a:rPr lang="ru-RU" dirty="0" smtClean="0"/>
              <a:t>( пословица)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Землю красит солнце – а человека труд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Сказка К.Д.Ушинского</a:t>
            </a:r>
            <a:br>
              <a:rPr lang="ru-RU" dirty="0" smtClean="0"/>
            </a:br>
            <a:r>
              <a:rPr lang="ru-RU" dirty="0" smtClean="0"/>
              <a:t>« Два плуга»</a:t>
            </a:r>
            <a:endParaRPr lang="ru-RU" dirty="0"/>
          </a:p>
        </p:txBody>
      </p:sp>
      <p:pic>
        <p:nvPicPr>
          <p:cNvPr id="5" name="Содержимое 4" descr="плуг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5616624" cy="2952328"/>
          </a:xfrm>
        </p:spPr>
      </p:pic>
      <p:pic>
        <p:nvPicPr>
          <p:cNvPr id="17410" name="Picture 2" descr="http://nicetales.ru.host1361891.serv39.hostland.pro/sites/default/files/taleimage/dva_plug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48680"/>
            <a:ext cx="1905000" cy="1905000"/>
          </a:xfrm>
          <a:prstGeom prst="rect">
            <a:avLst/>
          </a:prstGeom>
          <a:noFill/>
        </p:spPr>
      </p:pic>
      <p:pic>
        <p:nvPicPr>
          <p:cNvPr id="6" name="Рисунок 5" descr="плуг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81872" y="4647952"/>
            <a:ext cx="4962128" cy="2210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Обсуждение сказки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Отчего заржавел один плуг?</a:t>
            </a:r>
          </a:p>
          <a:p>
            <a:r>
              <a:rPr lang="ru-RU" dirty="0" smtClean="0"/>
              <a:t>Как эти мысли можно отнести к человеку</a:t>
            </a:r>
            <a:r>
              <a:rPr lang="ru-RU" dirty="0" smtClean="0"/>
              <a:t>?</a:t>
            </a:r>
            <a:endParaRPr lang="ru-RU" dirty="0" smtClean="0"/>
          </a:p>
          <a:p>
            <a:r>
              <a:rPr lang="ru-RU" dirty="0" smtClean="0"/>
              <a:t>Какой </a:t>
            </a:r>
            <a:r>
              <a:rPr lang="ru-RU" dirty="0" smtClean="0"/>
              <a:t>плуг оказался красивее</a:t>
            </a:r>
            <a:r>
              <a:rPr lang="ru-RU" dirty="0" smtClean="0"/>
              <a:t>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Какого человека называют красивым?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В труде- красота человека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93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 труде- красота человека</vt:lpstr>
      <vt:lpstr>Проблемный вопрос</vt:lpstr>
      <vt:lpstr>Татарская сказка « Звёздочка Зухра»</vt:lpstr>
      <vt:lpstr>Обсуждение сказки</vt:lpstr>
      <vt:lpstr>Как на этот вопрос отвечает народная мудрость ( пословица)</vt:lpstr>
      <vt:lpstr>Сказка К.Д.Ушинского « Два плуга»</vt:lpstr>
      <vt:lpstr>Обсуждение сказки</vt:lpstr>
      <vt:lpstr>Какого человека называют красивым?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труде- красота человека</dc:title>
  <dc:creator>елена</dc:creator>
  <cp:lastModifiedBy>елена</cp:lastModifiedBy>
  <cp:revision>12</cp:revision>
  <dcterms:created xsi:type="dcterms:W3CDTF">2015-10-27T19:43:25Z</dcterms:created>
  <dcterms:modified xsi:type="dcterms:W3CDTF">2016-04-09T20:24:15Z</dcterms:modified>
</cp:coreProperties>
</file>