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5" r:id="rId2"/>
    <p:sldId id="257" r:id="rId3"/>
    <p:sldId id="258" r:id="rId4"/>
    <p:sldId id="263" r:id="rId5"/>
    <p:sldId id="264" r:id="rId6"/>
    <p:sldId id="259" r:id="rId7"/>
    <p:sldId id="260" r:id="rId8"/>
    <p:sldId id="262" r:id="rId9"/>
    <p:sldId id="261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CDC2B-641E-4984-8CB1-A8A410AC2A58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32269D6-7308-4E45-89DF-BF9433A42A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CDC2B-641E-4984-8CB1-A8A410AC2A58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69D6-7308-4E45-89DF-BF9433A42A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632269D6-7308-4E45-89DF-BF9433A42A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CDC2B-641E-4984-8CB1-A8A410AC2A58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CDC2B-641E-4984-8CB1-A8A410AC2A58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632269D6-7308-4E45-89DF-BF9433A42A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CDC2B-641E-4984-8CB1-A8A410AC2A58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32269D6-7308-4E45-89DF-BF9433A42A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7D5CDC2B-641E-4984-8CB1-A8A410AC2A58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269D6-7308-4E45-89DF-BF9433A42A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CDC2B-641E-4984-8CB1-A8A410AC2A58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632269D6-7308-4E45-89DF-BF9433A42A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CDC2B-641E-4984-8CB1-A8A410AC2A58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632269D6-7308-4E45-89DF-BF9433A42A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CDC2B-641E-4984-8CB1-A8A410AC2A58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32269D6-7308-4E45-89DF-BF9433A42A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32269D6-7308-4E45-89DF-BF9433A42A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CDC2B-641E-4984-8CB1-A8A410AC2A58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632269D6-7308-4E45-89DF-BF9433A42A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7D5CDC2B-641E-4984-8CB1-A8A410AC2A58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7D5CDC2B-641E-4984-8CB1-A8A410AC2A58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32269D6-7308-4E45-89DF-BF9433A42A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71670" y="5105400"/>
            <a:ext cx="6929486" cy="1752600"/>
          </a:xfrm>
        </p:spPr>
        <p:txBody>
          <a:bodyPr>
            <a:normAutofit/>
          </a:bodyPr>
          <a:lstStyle/>
          <a:p>
            <a:pPr algn="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Автор: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Назаретян Наталья К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онстантиновна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учитель начальных классов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2"/>
            <a:ext cx="7772400" cy="1714512"/>
          </a:xfrm>
        </p:spPr>
        <p:txBody>
          <a:bodyPr>
            <a:normAutofit/>
          </a:bodyPr>
          <a:lstStyle/>
          <a:p>
            <a:r>
              <a:rPr lang="ru-RU" b="1" dirty="0" smtClean="0"/>
              <a:t>Основы православной культуры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214290"/>
            <a:ext cx="82153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Государственное бюджетное общеобразовательное учреждение </a:t>
            </a: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средняя общеобразовательная школа № 458 с углубленным изучением немецкого языка </a:t>
            </a: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Невского района Санкт-Петербурга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85918" y="3571876"/>
            <a:ext cx="5523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Христианские заповеди. Совесть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Выбор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301625" y="1728089"/>
            <a:ext cx="8504238" cy="4170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chemeClr val="tx1"/>
                </a:solidFill>
              </a:rPr>
              <a:t>Синквейн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Правила написания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143116"/>
            <a:ext cx="8229600" cy="3983047"/>
          </a:xfrm>
        </p:spPr>
        <p:txBody>
          <a:bodyPr/>
          <a:lstStyle/>
          <a:p>
            <a:r>
              <a:rPr lang="ru-RU" dirty="0" smtClean="0"/>
              <a:t>1 строчка – ключевое слово</a:t>
            </a:r>
          </a:p>
          <a:p>
            <a:r>
              <a:rPr lang="ru-RU" dirty="0" smtClean="0"/>
              <a:t>2 строчка – 2 прилагательных</a:t>
            </a:r>
          </a:p>
          <a:p>
            <a:r>
              <a:rPr lang="ru-RU" dirty="0" smtClean="0"/>
              <a:t>3 строчка – 3 глагола</a:t>
            </a:r>
          </a:p>
          <a:p>
            <a:r>
              <a:rPr lang="ru-RU" dirty="0" smtClean="0"/>
              <a:t>4 строчка – фраза</a:t>
            </a:r>
          </a:p>
          <a:p>
            <a:r>
              <a:rPr lang="ru-RU" dirty="0" smtClean="0"/>
              <a:t>5 строчка – синоним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 smtClean="0"/>
              <a:t>Заповедь – религиозно-моральное предписание, завет. </a:t>
            </a:r>
          </a:p>
          <a:p>
            <a:pPr algn="just">
              <a:buNone/>
            </a:pPr>
            <a:r>
              <a:rPr lang="ru-RU" i="1" dirty="0" smtClean="0"/>
              <a:t>Толковый словарь Д.Н. Ушакова</a:t>
            </a:r>
            <a:endParaRPr lang="ru-RU" dirty="0" smtClean="0"/>
          </a:p>
          <a:p>
            <a:pPr algn="just">
              <a:buNone/>
            </a:pPr>
            <a:r>
              <a:rPr lang="ru-RU" i="1" dirty="0" smtClean="0"/>
              <a:t> </a:t>
            </a:r>
            <a:endParaRPr lang="ru-RU" dirty="0" smtClean="0"/>
          </a:p>
          <a:p>
            <a:pPr algn="just"/>
            <a:r>
              <a:rPr lang="ru-RU" dirty="0" smtClean="0"/>
              <a:t>Заповедь – текст религиозно-нравственного содержания, заключающий в себе морально-этическую норму, требование, которое от имени Бога предъявляется людям. </a:t>
            </a:r>
          </a:p>
          <a:p>
            <a:pPr algn="just">
              <a:buNone/>
            </a:pPr>
            <a:r>
              <a:rPr lang="ru-RU" i="1" dirty="0" smtClean="0"/>
              <a:t>Большой толковый словарь русских существительных</a:t>
            </a:r>
            <a:endParaRPr lang="ru-RU" dirty="0" smtClean="0"/>
          </a:p>
          <a:p>
            <a:pPr algn="just">
              <a:buNone/>
            </a:pPr>
            <a:r>
              <a:rPr lang="ru-RU" i="1" dirty="0" smtClean="0"/>
              <a:t> </a:t>
            </a:r>
            <a:endParaRPr lang="ru-RU" dirty="0" smtClean="0"/>
          </a:p>
          <a:p>
            <a:pPr algn="just"/>
            <a:r>
              <a:rPr lang="ru-RU" dirty="0" smtClean="0"/>
              <a:t>Заповеди – непреложные предписания, повеления, строго обязательные правила поведения. </a:t>
            </a:r>
          </a:p>
          <a:p>
            <a:pPr algn="just">
              <a:buNone/>
            </a:pPr>
            <a:r>
              <a:rPr lang="ru-RU" i="1" dirty="0" smtClean="0"/>
              <a:t>Толковый словарь Т.Ф. Ефремова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8715436" cy="785818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Слова-подсказки: </a:t>
            </a:r>
            <a:r>
              <a:rPr lang="ru-RU" sz="2400" b="1" dirty="0" smtClean="0">
                <a:solidFill>
                  <a:schemeClr val="tx1"/>
                </a:solidFill>
              </a:rPr>
              <a:t>относиться, помогают, нравственные, почитать, выбор.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2357430"/>
            <a:ext cx="8786842" cy="2571769"/>
          </a:xfrm>
        </p:spPr>
        <p:txBody>
          <a:bodyPr>
            <a:normAutofit/>
          </a:bodyPr>
          <a:lstStyle/>
          <a:p>
            <a:pPr indent="342900" algn="just">
              <a:buNone/>
            </a:pPr>
            <a:r>
              <a:rPr lang="ru-RU" dirty="0" smtClean="0"/>
              <a:t>Христианские заповеди – это _____________ предписания, законы, которые всегда ___________ сделать нравственный ________, учат человека правильно ____________ Бога и ___________ к людям. 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5000660" cy="114300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Моисей со </a:t>
            </a:r>
            <a:r>
              <a:rPr lang="ru-RU" sz="2800" b="1" dirty="0" smtClean="0">
                <a:solidFill>
                  <a:schemeClr val="tx1"/>
                </a:solidFill>
              </a:rPr>
              <a:t>скрижалями</a:t>
            </a:r>
            <a:r>
              <a:rPr lang="ru-RU" sz="3200" b="1" dirty="0" smtClean="0">
                <a:solidFill>
                  <a:schemeClr val="tx1"/>
                </a:solidFill>
              </a:rPr>
              <a:t/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Исход</a:t>
            </a:r>
            <a:r>
              <a:rPr lang="ru-RU" sz="2800" dirty="0" smtClean="0">
                <a:solidFill>
                  <a:schemeClr val="tx1"/>
                </a:solidFill>
              </a:rPr>
              <a:t> евреев из Египта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88014" y="0"/>
            <a:ext cx="375598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Прямая со стрелкой 6"/>
          <p:cNvCxnSpPr/>
          <p:nvPr/>
        </p:nvCxnSpPr>
        <p:spPr>
          <a:xfrm>
            <a:off x="4857752" y="642918"/>
            <a:ext cx="471462" cy="3571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1073126" y="1142984"/>
            <a:ext cx="1855800" cy="150019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786058"/>
            <a:ext cx="5610231" cy="407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Заповеди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571612"/>
            <a:ext cx="8229600" cy="4554551"/>
          </a:xfrm>
        </p:spPr>
        <p:txBody>
          <a:bodyPr>
            <a:normAutofit/>
          </a:bodyPr>
          <a:lstStyle/>
          <a:p>
            <a:r>
              <a:rPr lang="ru-RU" dirty="0"/>
              <a:t>1 заповедь: «Я Господь Бог твой; пусть не будет у тебя других богов, кроме Меня</a:t>
            </a:r>
            <a:r>
              <a:rPr lang="ru-RU" dirty="0" smtClean="0"/>
              <a:t>...»</a:t>
            </a:r>
          </a:p>
          <a:p>
            <a:r>
              <a:rPr lang="ru-RU" dirty="0"/>
              <a:t>2 заповедь: «Не сотвори (не делай) себе кумира</a:t>
            </a:r>
            <a:r>
              <a:rPr lang="ru-RU" dirty="0" smtClean="0"/>
              <a:t>...»</a:t>
            </a:r>
          </a:p>
          <a:p>
            <a:r>
              <a:rPr lang="ru-RU" dirty="0"/>
              <a:t>3 заповедь: «Не произноси имени Господа Бога твоего напрасно</a:t>
            </a:r>
            <a:r>
              <a:rPr lang="ru-RU" dirty="0" smtClean="0"/>
              <a:t>»</a:t>
            </a:r>
          </a:p>
          <a:p>
            <a:r>
              <a:rPr lang="ru-RU" dirty="0"/>
              <a:t>4 заповедь: «Помни день покоя, чтобы проводить его свято</a:t>
            </a:r>
            <a:r>
              <a:rPr lang="ru-RU" dirty="0" smtClean="0"/>
              <a:t>...»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Заповеди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500174"/>
            <a:ext cx="8229600" cy="4625989"/>
          </a:xfrm>
        </p:spPr>
        <p:txBody>
          <a:bodyPr>
            <a:normAutofit/>
          </a:bodyPr>
          <a:lstStyle/>
          <a:p>
            <a:r>
              <a:rPr lang="ru-RU" dirty="0" smtClean="0"/>
              <a:t>5 заповедь: «Почитай отца твоего и матерь твою...»</a:t>
            </a:r>
          </a:p>
          <a:p>
            <a:r>
              <a:rPr lang="ru-RU" dirty="0" smtClean="0"/>
              <a:t>6 </a:t>
            </a:r>
            <a:r>
              <a:rPr lang="ru-RU" dirty="0"/>
              <a:t>заповедь: «Не убивай</a:t>
            </a:r>
            <a:r>
              <a:rPr lang="ru-RU" dirty="0" smtClean="0"/>
              <a:t>»</a:t>
            </a:r>
          </a:p>
          <a:p>
            <a:r>
              <a:rPr lang="ru-RU" dirty="0"/>
              <a:t>7 заповедь: «Не прелюбодействуй</a:t>
            </a:r>
            <a:r>
              <a:rPr lang="ru-RU" dirty="0" smtClean="0"/>
              <a:t>»</a:t>
            </a:r>
          </a:p>
          <a:p>
            <a:r>
              <a:rPr lang="ru-RU" dirty="0"/>
              <a:t>8 заповедь: «Не кради</a:t>
            </a:r>
            <a:r>
              <a:rPr lang="ru-RU" dirty="0" smtClean="0"/>
              <a:t>»</a:t>
            </a:r>
          </a:p>
          <a:p>
            <a:r>
              <a:rPr lang="ru-RU" dirty="0"/>
              <a:t>9 заповедь: «Не лги</a:t>
            </a:r>
            <a:r>
              <a:rPr lang="ru-RU" dirty="0" smtClean="0"/>
              <a:t>»</a:t>
            </a:r>
          </a:p>
          <a:p>
            <a:r>
              <a:rPr lang="ru-RU" dirty="0"/>
              <a:t>10 заповедь: «Не завидуй»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Запишите ответы друг под другом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в </a:t>
            </a:r>
            <a:r>
              <a:rPr lang="ru-RU" sz="3200" b="1" u="sng" dirty="0" smtClean="0">
                <a:solidFill>
                  <a:schemeClr val="tx1"/>
                </a:solidFill>
              </a:rPr>
              <a:t>именительном </a:t>
            </a:r>
            <a:r>
              <a:rPr lang="ru-RU" sz="3200" b="1" dirty="0" smtClean="0">
                <a:solidFill>
                  <a:schemeClr val="tx1"/>
                </a:solidFill>
              </a:rPr>
              <a:t>падеже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85860"/>
            <a:ext cx="8229600" cy="5214974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гора</a:t>
            </a:r>
            <a:r>
              <a:rPr lang="ru-RU" dirty="0"/>
              <a:t>, на которой пророку Моисею были даны заповеди;</a:t>
            </a:r>
          </a:p>
          <a:p>
            <a:r>
              <a:rPr lang="ru-RU" dirty="0" smtClean="0"/>
              <a:t>слово</a:t>
            </a:r>
            <a:r>
              <a:rPr lang="ru-RU" dirty="0"/>
              <a:t>, означающее то, чему поклоняются некоторые люди;</a:t>
            </a:r>
          </a:p>
          <a:p>
            <a:r>
              <a:rPr lang="ru-RU" dirty="0" smtClean="0"/>
              <a:t>о </a:t>
            </a:r>
            <a:r>
              <a:rPr lang="ru-RU" dirty="0"/>
              <a:t>них говорится в пятой заповеди;</a:t>
            </a:r>
          </a:p>
          <a:p>
            <a:r>
              <a:rPr lang="ru-RU" dirty="0" smtClean="0"/>
              <a:t>так </a:t>
            </a:r>
            <a:r>
              <a:rPr lang="ru-RU" dirty="0"/>
              <a:t>называют спасение евреев из египетского плена;</a:t>
            </a:r>
          </a:p>
          <a:p>
            <a:r>
              <a:rPr lang="ru-RU" dirty="0" smtClean="0"/>
              <a:t>в </a:t>
            </a:r>
            <a:r>
              <a:rPr lang="ru-RU" dirty="0"/>
              <a:t>заповеди о запрете зависти говорится: «Не ...»;</a:t>
            </a:r>
          </a:p>
          <a:p>
            <a:r>
              <a:rPr lang="ru-RU" dirty="0" smtClean="0"/>
              <a:t>добрый </a:t>
            </a:r>
            <a:r>
              <a:rPr lang="ru-RU" dirty="0"/>
              <a:t>поступок — моральный поступок, злой поступок — ... поступок;</a:t>
            </a:r>
          </a:p>
          <a:p>
            <a:r>
              <a:rPr lang="ru-RU" dirty="0" smtClean="0"/>
              <a:t>главное </a:t>
            </a:r>
            <a:r>
              <a:rPr lang="ru-RU" dirty="0"/>
              <a:t>слово в заповедях;</a:t>
            </a:r>
          </a:p>
          <a:p>
            <a:r>
              <a:rPr lang="ru-RU" dirty="0" smtClean="0"/>
              <a:t>кто </a:t>
            </a:r>
            <a:r>
              <a:rPr lang="ru-RU" dirty="0"/>
              <a:t>учил: «Возлюби ближнего своего».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267</TotalTime>
  <Words>291</Words>
  <Application>Microsoft Office PowerPoint</Application>
  <PresentationFormat>Экран (4:3)</PresentationFormat>
  <Paragraphs>47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Официальная</vt:lpstr>
      <vt:lpstr>Основы православной культуры</vt:lpstr>
      <vt:lpstr>Выбор</vt:lpstr>
      <vt:lpstr>Синквейн Правила написания</vt:lpstr>
      <vt:lpstr>Слайд 4</vt:lpstr>
      <vt:lpstr>Слова-подсказки: относиться, помогают, нравственные, почитать, выбор.</vt:lpstr>
      <vt:lpstr>Моисей со скрижалями Исход евреев из Египта</vt:lpstr>
      <vt:lpstr>Заповеди</vt:lpstr>
      <vt:lpstr>Заповеди</vt:lpstr>
      <vt:lpstr>Запишите ответы друг под другом в именительном падеже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29</cp:revision>
  <dcterms:created xsi:type="dcterms:W3CDTF">2016-03-29T16:57:24Z</dcterms:created>
  <dcterms:modified xsi:type="dcterms:W3CDTF">2016-04-14T19:01:36Z</dcterms:modified>
</cp:coreProperties>
</file>