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65" r:id="rId5"/>
    <p:sldId id="258" r:id="rId6"/>
    <p:sldId id="259" r:id="rId7"/>
    <p:sldId id="260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61CB-266B-4BAA-8D70-22885B6E062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39C22-7F35-43B7-A65B-C745BE7E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61CB-266B-4BAA-8D70-22885B6E062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39C22-7F35-43B7-A65B-C745BE7E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61CB-266B-4BAA-8D70-22885B6E062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39C22-7F35-43B7-A65B-C745BE7E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61CB-266B-4BAA-8D70-22885B6E062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39C22-7F35-43B7-A65B-C745BE7E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61CB-266B-4BAA-8D70-22885B6E062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39C22-7F35-43B7-A65B-C745BE7E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61CB-266B-4BAA-8D70-22885B6E062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39C22-7F35-43B7-A65B-C745BE7E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61CB-266B-4BAA-8D70-22885B6E062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39C22-7F35-43B7-A65B-C745BE7E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61CB-266B-4BAA-8D70-22885B6E062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39C22-7F35-43B7-A65B-C745BE7E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61CB-266B-4BAA-8D70-22885B6E062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39C22-7F35-43B7-A65B-C745BE7E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61CB-266B-4BAA-8D70-22885B6E062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39C22-7F35-43B7-A65B-C745BE7E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61CB-266B-4BAA-8D70-22885B6E062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39C22-7F35-43B7-A65B-C745BE7E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61CB-266B-4BAA-8D70-22885B6E062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39C22-7F35-43B7-A65B-C745BE7E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" y="0"/>
            <a:ext cx="9143989" cy="6857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185738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Урок по ОРКСЭ.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Модуль «Светская этика»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4 класс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Алексеева </a:t>
            </a:r>
            <a:r>
              <a:rPr lang="ru-RU" sz="2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Л.И.,  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ГБОУ СОШ № 23 с углубленным изучением финского языка Невского района Санкт-Петербурга</a:t>
            </a:r>
            <a:endParaRPr lang="ru-RU" sz="2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71736" y="1000108"/>
            <a:ext cx="3929090" cy="542928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Рассказ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Стихотворение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Мораль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Развлечение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Нравоучение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Басня</a:t>
            </a:r>
          </a:p>
          <a:p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Потешка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2654296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Притча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это маленький поучительный рассказ, заключающий в себе моральные и религиозные нравоучения. Притча близка к басне.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214686"/>
            <a:ext cx="8643998" cy="3381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28802"/>
            <a:ext cx="8229600" cy="321471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«Что такое счастье?»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4643470" cy="326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500438"/>
            <a:ext cx="464347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214290"/>
            <a:ext cx="421484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2" y="3500438"/>
            <a:ext cx="414340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1014" cy="2011354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Древний </a:t>
            </a: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философ Платон сказал: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«Заботясь о счастье других, мы находим свое собственное.»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965411" y="2285992"/>
            <a:ext cx="3392539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8154" y="0"/>
            <a:ext cx="9192153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9"/>
            <a:ext cx="8229600" cy="3786214"/>
          </a:xfrm>
        </p:spPr>
        <p:txBody>
          <a:bodyPr>
            <a:normAutofit/>
          </a:bodyPr>
          <a:lstStyle/>
          <a:p>
            <a:pPr lvl="0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Счастье в воздухе не вьется - оно трудом дается.</a:t>
            </a:r>
          </a:p>
          <a:p>
            <a:pPr lvl="0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Счастья ключи в своих руках ищи.</a:t>
            </a:r>
          </a:p>
          <a:p>
            <a:pPr lvl="0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Кто нужды не видал - и счастья не знает.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20827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«Счастье </a:t>
            </a:r>
            <a:r>
              <a:rPr lang="ru-RU" dirty="0"/>
              <a:t>никогда не приходит к тем, кто не в состоянии ценить то, что у них уже </a:t>
            </a:r>
            <a:r>
              <a:rPr lang="ru-RU" dirty="0" smtClean="0"/>
              <a:t>есть» И.С.Тургенев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4" y="5500702"/>
            <a:ext cx="5329246" cy="62546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7" y="2285992"/>
            <a:ext cx="3786214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117</Words>
  <Application>Microsoft Office PowerPoint</Application>
  <PresentationFormat>Экран 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Урок по ОРКСЭ. Модуль «Светская этика»  4 класс</vt:lpstr>
      <vt:lpstr>Слайд 2</vt:lpstr>
      <vt:lpstr>Притча - это маленький поучительный рассказ, заключающий в себе моральные и религиозные нравоучения. Притча близка к басне.</vt:lpstr>
      <vt:lpstr>Тема урока:  «Что такое счастье?»</vt:lpstr>
      <vt:lpstr>Слайд 5</vt:lpstr>
      <vt:lpstr>Древний философ Платон сказал:«Заботясь о счастье других, мы находим свое собственное.»</vt:lpstr>
      <vt:lpstr>Слайд 7</vt:lpstr>
      <vt:lpstr>«Счастье никогда не приходит к тем, кто не в состоянии ценить то, что у них уже есть» И.С.Тургенев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по ОРКСЭ. Модуль «Светская этика»  4 класс</dc:title>
  <dc:creator>Лия Алексеева</dc:creator>
  <cp:lastModifiedBy>Лия Алексеева</cp:lastModifiedBy>
  <cp:revision>14</cp:revision>
  <dcterms:created xsi:type="dcterms:W3CDTF">2016-04-08T16:13:40Z</dcterms:created>
  <dcterms:modified xsi:type="dcterms:W3CDTF">2016-04-14T20:46:32Z</dcterms:modified>
</cp:coreProperties>
</file>